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759182D-BD70-4A8C-938A-06CCD094B2AD}" type="datetimeFigureOut">
              <a:rPr lang="es-ES" smtClean="0"/>
              <a:pPr/>
              <a:t>24/02/2012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8C1080D-1FE5-4300-880C-154B2083E0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182D-BD70-4A8C-938A-06CCD094B2AD}" type="datetimeFigureOut">
              <a:rPr lang="es-ES" smtClean="0"/>
              <a:pPr/>
              <a:t>24/02/2012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080D-1FE5-4300-880C-154B2083E0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182D-BD70-4A8C-938A-06CCD094B2AD}" type="datetimeFigureOut">
              <a:rPr lang="es-ES" smtClean="0"/>
              <a:pPr/>
              <a:t>24/02/2012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080D-1FE5-4300-880C-154B2083E0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59182D-BD70-4A8C-938A-06CCD094B2AD}" type="datetimeFigureOut">
              <a:rPr lang="es-ES" smtClean="0"/>
              <a:pPr/>
              <a:t>24/02/2012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8C1080D-1FE5-4300-880C-154B2083E0A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759182D-BD70-4A8C-938A-06CCD094B2AD}" type="datetimeFigureOut">
              <a:rPr lang="es-ES" smtClean="0"/>
              <a:pPr/>
              <a:t>24/02/2012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8C1080D-1FE5-4300-880C-154B2083E0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182D-BD70-4A8C-938A-06CCD094B2AD}" type="datetimeFigureOut">
              <a:rPr lang="es-ES" smtClean="0"/>
              <a:pPr/>
              <a:t>24/02/2012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080D-1FE5-4300-880C-154B2083E0A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182D-BD70-4A8C-938A-06CCD094B2AD}" type="datetimeFigureOut">
              <a:rPr lang="es-ES" smtClean="0"/>
              <a:pPr/>
              <a:t>24/02/2012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080D-1FE5-4300-880C-154B2083E0A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759182D-BD70-4A8C-938A-06CCD094B2AD}" type="datetimeFigureOut">
              <a:rPr lang="es-ES" smtClean="0"/>
              <a:pPr/>
              <a:t>24/02/2012</a:t>
            </a:fld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C1080D-1FE5-4300-880C-154B2083E0A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182D-BD70-4A8C-938A-06CCD094B2AD}" type="datetimeFigureOut">
              <a:rPr lang="es-ES" smtClean="0"/>
              <a:pPr/>
              <a:t>24/02/2012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080D-1FE5-4300-880C-154B2083E0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59182D-BD70-4A8C-938A-06CCD094B2AD}" type="datetimeFigureOut">
              <a:rPr lang="es-ES" smtClean="0"/>
              <a:pPr/>
              <a:t>24/02/2012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8C1080D-1FE5-4300-880C-154B2083E0A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759182D-BD70-4A8C-938A-06CCD094B2AD}" type="datetimeFigureOut">
              <a:rPr lang="es-ES" smtClean="0"/>
              <a:pPr/>
              <a:t>24/02/2012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C1080D-1FE5-4300-880C-154B2083E0A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759182D-BD70-4A8C-938A-06CCD094B2AD}" type="datetimeFigureOut">
              <a:rPr lang="es-ES" smtClean="0"/>
              <a:pPr/>
              <a:t>24/02/2012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8C1080D-1FE5-4300-880C-154B2083E0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Facultad de Psicología </a:t>
            </a:r>
            <a:br>
              <a:rPr lang="es-ES" dirty="0" smtClean="0"/>
            </a:br>
            <a:r>
              <a:rPr lang="es-ES" dirty="0" smtClean="0"/>
              <a:t>Turno matutino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Arguelles González Ericka	</a:t>
            </a:r>
          </a:p>
          <a:p>
            <a:r>
              <a:rPr lang="es-ES" dirty="0" smtClean="0"/>
              <a:t>Carrera Salazar Angélica Erika</a:t>
            </a:r>
          </a:p>
          <a:p>
            <a:r>
              <a:rPr lang="es-ES" dirty="0"/>
              <a:t>	</a:t>
            </a:r>
            <a:r>
              <a:rPr lang="es-ES" dirty="0" smtClean="0"/>
              <a:t>Fragoso Olvera Brenda</a:t>
            </a:r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Amigos</a:t>
            </a:r>
            <a:endParaRPr lang="es-ES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42910" y="1857364"/>
          <a:ext cx="7858179" cy="37619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93"/>
                <a:gridCol w="2619393"/>
                <a:gridCol w="2619393"/>
              </a:tblGrid>
              <a:tr h="1750231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No. De integrantes en los Grupos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Que</a:t>
                      </a:r>
                      <a:r>
                        <a:rPr lang="es-ES" baseline="0" dirty="0" smtClean="0"/>
                        <a:t> palabras son mas frecuentes al utilizarlas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Estilo - </a:t>
                      </a:r>
                      <a:r>
                        <a:rPr lang="es-ES" dirty="0" smtClean="0"/>
                        <a:t>Ideología</a:t>
                      </a:r>
                      <a:endParaRPr lang="es-ES" dirty="0"/>
                    </a:p>
                  </a:txBody>
                  <a:tcPr/>
                </a:tc>
              </a:tr>
              <a:tr h="1750231">
                <a:tc>
                  <a:txBody>
                    <a:bodyPr/>
                    <a:lstStyle/>
                    <a:p>
                      <a:r>
                        <a:rPr lang="es-ES" dirty="0" smtClean="0"/>
                        <a:t> aproximadamente</a:t>
                      </a:r>
                      <a:r>
                        <a:rPr lang="es-ES" baseline="0" dirty="0" smtClean="0"/>
                        <a:t> los integrantes que tenia cada grupo que se reunía afuera o dentro de los salones, eran de 2 a 5 integrantes y de ambos sexos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Se puede</a:t>
                      </a:r>
                      <a:r>
                        <a:rPr lang="es-ES" baseline="0" dirty="0" smtClean="0"/>
                        <a:t> observar que son alumnos que leen mucho, casi no escuchamos palabras altisonantes y mas bien la facultad estaba muy tranquila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No se observo</a:t>
                      </a:r>
                      <a:r>
                        <a:rPr lang="es-ES" baseline="0" dirty="0" smtClean="0"/>
                        <a:t> algún cubículo estudiantil, y lo que pude ver fue que se visten si perseguir alguna subcultura.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Maestros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8043890" cy="3614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1945"/>
                <a:gridCol w="4021945"/>
              </a:tblGrid>
              <a:tr h="1807375">
                <a:tc>
                  <a:txBody>
                    <a:bodyPr/>
                    <a:lstStyle/>
                    <a:p>
                      <a:r>
                        <a:rPr lang="es-ES" dirty="0" smtClean="0"/>
                        <a:t>Como se imparte</a:t>
                      </a:r>
                      <a:r>
                        <a:rPr lang="es-ES" baseline="0" dirty="0" smtClean="0"/>
                        <a:t>n las clases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¿Se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smtClean="0"/>
                        <a:t>reúnen </a:t>
                      </a:r>
                      <a:r>
                        <a:rPr lang="es-ES" baseline="0" dirty="0" smtClean="0"/>
                        <a:t>fuera del aula?</a:t>
                      </a:r>
                      <a:endParaRPr lang="es-ES" dirty="0"/>
                    </a:p>
                  </a:txBody>
                  <a:tcPr/>
                </a:tc>
              </a:tr>
              <a:tr h="1807375">
                <a:tc>
                  <a:txBody>
                    <a:bodyPr/>
                    <a:lstStyle/>
                    <a:p>
                      <a:r>
                        <a:rPr lang="es-ES" dirty="0" smtClean="0"/>
                        <a:t>Las</a:t>
                      </a:r>
                      <a:r>
                        <a:rPr lang="es-ES" baseline="0" dirty="0" smtClean="0"/>
                        <a:t> pocas clases que se lograron ver, pues no </a:t>
                      </a:r>
                      <a:r>
                        <a:rPr lang="es-ES" baseline="0" dirty="0" smtClean="0"/>
                        <a:t>había </a:t>
                      </a:r>
                      <a:r>
                        <a:rPr lang="es-ES" baseline="0" dirty="0" smtClean="0"/>
                        <a:t>muchos salones ocupados, eran con una cantidad de alumnos de aproximadamente 50 y el profesor estaba al frente de la clase, junto con varios alumnos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No</a:t>
                      </a:r>
                      <a:r>
                        <a:rPr lang="es-ES" baseline="0" dirty="0" smtClean="0"/>
                        <a:t> nos percatamos de </a:t>
                      </a:r>
                      <a:r>
                        <a:rPr lang="es-ES" baseline="0" dirty="0" smtClean="0"/>
                        <a:t>algún </a:t>
                      </a:r>
                      <a:r>
                        <a:rPr lang="es-ES" baseline="0" dirty="0" smtClean="0"/>
                        <a:t>tipo de </a:t>
                      </a:r>
                      <a:r>
                        <a:rPr lang="es-ES" baseline="0" dirty="0" smtClean="0"/>
                        <a:t>reunión </a:t>
                      </a:r>
                      <a:r>
                        <a:rPr lang="es-ES" baseline="0" dirty="0" smtClean="0"/>
                        <a:t>fuera de clase o </a:t>
                      </a:r>
                      <a:r>
                        <a:rPr lang="es-ES" baseline="0" dirty="0" smtClean="0"/>
                        <a:t>salón.  Son mas “ordenados” que los de nuestra facultad.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Estudio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8258205" cy="4999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1641"/>
                <a:gridCol w="1651641"/>
                <a:gridCol w="1651641"/>
                <a:gridCol w="1651641"/>
                <a:gridCol w="1651641"/>
              </a:tblGrid>
              <a:tr h="2164565">
                <a:tc>
                  <a:txBody>
                    <a:bodyPr/>
                    <a:lstStyle/>
                    <a:p>
                      <a:r>
                        <a:rPr lang="es-ES" dirty="0" smtClean="0"/>
                        <a:t>Ambiente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Biblioteca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Como se </a:t>
                      </a:r>
                      <a:r>
                        <a:rPr lang="es-ES" dirty="0" smtClean="0"/>
                        <a:t>reúnen </a:t>
                      </a:r>
                      <a:r>
                        <a:rPr lang="es-ES" dirty="0" smtClean="0"/>
                        <a:t>en la biblioteca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Ambiente en cuanto a ruido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Como es</a:t>
                      </a:r>
                      <a:r>
                        <a:rPr lang="es-ES" baseline="0" dirty="0" smtClean="0"/>
                        <a:t> el comporta - </a:t>
                      </a:r>
                    </a:p>
                    <a:p>
                      <a:r>
                        <a:rPr lang="es-ES" baseline="0" dirty="0" smtClean="0"/>
                        <a:t>miento en las aulas</a:t>
                      </a:r>
                      <a:endParaRPr lang="es-ES" dirty="0"/>
                    </a:p>
                  </a:txBody>
                  <a:tcPr/>
                </a:tc>
              </a:tr>
              <a:tr h="2164565">
                <a:tc>
                  <a:txBody>
                    <a:bodyPr/>
                    <a:lstStyle/>
                    <a:p>
                      <a:r>
                        <a:rPr lang="es-ES" dirty="0" smtClean="0"/>
                        <a:t>Es</a:t>
                      </a:r>
                      <a:r>
                        <a:rPr lang="es-ES" baseline="0" dirty="0" smtClean="0"/>
                        <a:t> muy tranquilo en realidad, ya que en toda la facultad no se escuchaba el mas </a:t>
                      </a:r>
                      <a:r>
                        <a:rPr lang="es-ES" baseline="0" dirty="0" smtClean="0"/>
                        <a:t>mínimo </a:t>
                      </a:r>
                      <a:r>
                        <a:rPr lang="es-ES" baseline="0" dirty="0" smtClean="0"/>
                        <a:t>ruido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Es </a:t>
                      </a:r>
                      <a:r>
                        <a:rPr lang="es-ES" dirty="0" smtClean="0"/>
                        <a:t>también </a:t>
                      </a:r>
                      <a:r>
                        <a:rPr lang="es-ES" dirty="0" smtClean="0"/>
                        <a:t>un buen lugar pues los alumnos</a:t>
                      </a:r>
                      <a:r>
                        <a:rPr lang="es-ES" baseline="0" dirty="0" smtClean="0"/>
                        <a:t> se </a:t>
                      </a:r>
                      <a:r>
                        <a:rPr lang="es-ES" baseline="0" dirty="0" smtClean="0"/>
                        <a:t>reúnen </a:t>
                      </a:r>
                      <a:r>
                        <a:rPr lang="es-ES" baseline="0" dirty="0" smtClean="0"/>
                        <a:t>pero no de forma desordenada ni escandalosa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Se </a:t>
                      </a:r>
                      <a:r>
                        <a:rPr lang="es-ES" dirty="0" smtClean="0"/>
                        <a:t>reúnen </a:t>
                      </a:r>
                      <a:r>
                        <a:rPr lang="es-ES" dirty="0" smtClean="0"/>
                        <a:t>en</a:t>
                      </a:r>
                      <a:r>
                        <a:rPr lang="es-ES" baseline="0" dirty="0" smtClean="0"/>
                        <a:t> pequeños grupos.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No hay</a:t>
                      </a:r>
                      <a:r>
                        <a:rPr lang="es-ES" baseline="0" dirty="0" smtClean="0"/>
                        <a:t> nada de ruido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Bastante</a:t>
                      </a:r>
                      <a:r>
                        <a:rPr lang="es-ES" baseline="0" dirty="0" smtClean="0"/>
                        <a:t> tranquilo, porque </a:t>
                      </a:r>
                      <a:r>
                        <a:rPr lang="es-ES" baseline="0" dirty="0" smtClean="0"/>
                        <a:t>había </a:t>
                      </a:r>
                      <a:r>
                        <a:rPr lang="es-ES" baseline="0" dirty="0" smtClean="0"/>
                        <a:t>aulas sin maestro y los alumnos estaban en orden.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Fenotipo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8186765" cy="5404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353"/>
                <a:gridCol w="1637353"/>
                <a:gridCol w="1637353"/>
                <a:gridCol w="1637353"/>
                <a:gridCol w="1637353"/>
              </a:tblGrid>
              <a:tr h="2021689">
                <a:tc>
                  <a:txBody>
                    <a:bodyPr/>
                    <a:lstStyle/>
                    <a:p>
                      <a:r>
                        <a:rPr lang="es-ES" dirty="0" smtClean="0"/>
                        <a:t>Vestimenta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Alimenta - cion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Juego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Habito de Fumar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Transporte</a:t>
                      </a:r>
                      <a:endParaRPr lang="es-ES" dirty="0"/>
                    </a:p>
                  </a:txBody>
                  <a:tcPr/>
                </a:tc>
              </a:tr>
              <a:tr h="2021689">
                <a:tc>
                  <a:txBody>
                    <a:bodyPr/>
                    <a:lstStyle/>
                    <a:p>
                      <a:r>
                        <a:rPr lang="es-ES" dirty="0" smtClean="0"/>
                        <a:t>Muy natural, no </a:t>
                      </a:r>
                      <a:r>
                        <a:rPr lang="es-ES" baseline="0" dirty="0" smtClean="0"/>
                        <a:t> predominaba </a:t>
                      </a:r>
                      <a:r>
                        <a:rPr lang="es-ES" baseline="0" dirty="0" smtClean="0"/>
                        <a:t>ningún </a:t>
                      </a:r>
                      <a:r>
                        <a:rPr lang="es-ES" baseline="0" dirty="0" smtClean="0"/>
                        <a:t>estilo en particular.</a:t>
                      </a:r>
                      <a:endParaRPr lang="es-E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Hay</a:t>
                      </a:r>
                      <a:r>
                        <a:rPr lang="es-ES" baseline="0" dirty="0" smtClean="0"/>
                        <a:t> variedad de comidas y de gustos igual, hasta tamales </a:t>
                      </a:r>
                      <a:r>
                        <a:rPr lang="es-ES" baseline="0" dirty="0" smtClean="0"/>
                        <a:t>había. No hay vendedores en los pasillos.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No percatamos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smtClean="0"/>
                        <a:t>ningún </a:t>
                      </a:r>
                      <a:r>
                        <a:rPr lang="es-ES" baseline="0" dirty="0" smtClean="0"/>
                        <a:t>tipo de </a:t>
                      </a:r>
                      <a:r>
                        <a:rPr lang="es-ES" baseline="0" dirty="0" smtClean="0"/>
                        <a:t>juego. Los pocos alumnos que estaban afuera platicaban, leían o consumían alimentos.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No se observó</a:t>
                      </a:r>
                      <a:r>
                        <a:rPr lang="es-ES" baseline="0" dirty="0" smtClean="0"/>
                        <a:t> gran cantidad de </a:t>
                      </a:r>
                      <a:r>
                        <a:rPr lang="es-ES" baseline="0" smtClean="0"/>
                        <a:t>fumadores como en la FCA.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Varios</a:t>
                      </a:r>
                      <a:r>
                        <a:rPr lang="es-ES" baseline="0" dirty="0" smtClean="0"/>
                        <a:t> alumnos llegaban en bicicleta, otros en PUMABUS y otros en taxi.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</TotalTime>
  <Words>343</Words>
  <Application>Microsoft Office PowerPoint</Application>
  <PresentationFormat>Presentación en pantalla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Mirador</vt:lpstr>
      <vt:lpstr>Facultad de Psicología  Turno matutino</vt:lpstr>
      <vt:lpstr>Amigos</vt:lpstr>
      <vt:lpstr>Maestros</vt:lpstr>
      <vt:lpstr>Estudio</vt:lpstr>
      <vt:lpstr>Fenotipo</vt:lpstr>
    </vt:vector>
  </TitlesOfParts>
  <Company>Win7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Facultad de Psicología  Turno matutino</dc:title>
  <dc:creator>Administrador</dc:creator>
  <cp:lastModifiedBy>BRENDA</cp:lastModifiedBy>
  <cp:revision>3</cp:revision>
  <dcterms:created xsi:type="dcterms:W3CDTF">2012-02-24T21:12:40Z</dcterms:created>
  <dcterms:modified xsi:type="dcterms:W3CDTF">2012-02-25T00:05:32Z</dcterms:modified>
</cp:coreProperties>
</file>